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1" r:id="rId3"/>
    <p:sldId id="262" r:id="rId4"/>
    <p:sldId id="264" r:id="rId5"/>
    <p:sldId id="266" r:id="rId6"/>
    <p:sldId id="267" r:id="rId7"/>
    <p:sldId id="263" r:id="rId8"/>
    <p:sldId id="257" r:id="rId9"/>
    <p:sldId id="268" r:id="rId10"/>
    <p:sldId id="276" r:id="rId11"/>
    <p:sldId id="269" r:id="rId12"/>
    <p:sldId id="270" r:id="rId13"/>
    <p:sldId id="271" r:id="rId14"/>
    <p:sldId id="273" r:id="rId15"/>
    <p:sldId id="272" r:id="rId16"/>
    <p:sldId id="274" r:id="rId17"/>
    <p:sldId id="275" r:id="rId18"/>
    <p:sldId id="258" r:id="rId19"/>
    <p:sldId id="282" r:id="rId20"/>
    <p:sldId id="277" r:id="rId21"/>
    <p:sldId id="278" r:id="rId22"/>
    <p:sldId id="279" r:id="rId23"/>
    <p:sldId id="280" r:id="rId24"/>
    <p:sldId id="281" r:id="rId25"/>
    <p:sldId id="283" r:id="rId26"/>
    <p:sldId id="259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embeddedFontLst>
    <p:embeddedFont>
      <p:font typeface="72" panose="020B0503030000000003" pitchFamily="3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Rokkitt" pitchFamily="2" charset="0"/>
      <p:regular r:id="rId52"/>
      <p:bold r:id="rId53"/>
    </p:embeddedFont>
    <p:embeddedFont>
      <p:font typeface="Rubik" panose="00000500000000000000" pitchFamily="2" charset="-79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2" autoAdjust="0"/>
    <p:restoredTop sz="95807" autoAdjust="0"/>
  </p:normalViewPr>
  <p:slideViewPr>
    <p:cSldViewPr showGuides="1">
      <p:cViewPr varScale="1">
        <p:scale>
          <a:sx n="49" d="100"/>
          <a:sy n="49" d="100"/>
        </p:scale>
        <p:origin x="76" y="604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7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Ciclos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35E5F8-48CC-4906-B26F-7D3DD547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2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924B9-77C0-4B26-8C2B-A41F2EEE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5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39799-B9B7-476F-8503-7A385589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5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F70AE-A8EB-45B5-B863-AF305D47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5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34B9BC-BFA3-476B-A01A-59EED8E5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2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CA61A-E4A8-4158-9F31-EC844FB4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80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D3B71-7C0F-4754-AC82-30448FC6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F8B7-D0EB-43E3-9E95-56DD7FB56D2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Prueba de Escritorio</a:t>
            </a:r>
            <a:endParaRPr lang="en-US" dirty="0">
              <a:solidFill>
                <a:srgbClr val="EF307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73DF-13FC-409C-9356-314BCD9D4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45"/>
          <a:stretch/>
        </p:blipFill>
        <p:spPr>
          <a:xfrm>
            <a:off x="0" y="9906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2EF7-2CFF-4E2F-BB31-F96B80A4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 do-</a:t>
            </a:r>
            <a:r>
              <a:rPr lang="es-MX" dirty="0" err="1"/>
              <a:t>while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53BA4-35D7-41D0-B8A2-63D6B0244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A5A99-0753-4003-8CFD-C313F8DA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9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E99B-D1D1-4DEA-8A92-0CC43D46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0A96-A4A5-454F-8CE4-17C394CA4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3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5E6FD-FEDB-48AC-9B40-35625932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B208F-BED0-4927-BCCA-15904182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559DF-496F-4565-A23C-F8A8FCE0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9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D994E-0900-42C8-9A6B-144CF5A9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7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33C2BA-DBC5-4540-AF8F-7DDFB910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AB290-B1D4-46CF-81EC-D35E4F39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48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F6A5-E7AB-42DD-BEA0-8A6D1E84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 </a:t>
            </a:r>
            <a:r>
              <a:rPr lang="es-MX" dirty="0" err="1"/>
              <a:t>for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81463-0478-49EB-9923-24202986B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7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F5328-0024-4ADD-8335-6D143C14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F498D-A528-4858-963C-D57F6D6E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E4D56-A44B-4693-8427-EFBF45C0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7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6553200" cy="2585323"/>
            <a:chOff x="457200" y="551438"/>
            <a:chExt cx="6553200" cy="25853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486400" y="2856805"/>
            <a:ext cx="6553200" cy="3970318"/>
            <a:chOff x="457200" y="551438"/>
            <a:chExt cx="6553200" cy="39703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12A717-D7AD-4645-84DF-4B888CD70836}"/>
              </a:ext>
            </a:extLst>
          </p:cNvPr>
          <p:cNvSpPr txBox="1"/>
          <p:nvPr/>
        </p:nvSpPr>
        <p:spPr>
          <a:xfrm>
            <a:off x="6858000" y="457200"/>
            <a:ext cx="533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Diseña un programa que imprima los números del 1 al 5.</a:t>
            </a:r>
            <a:endParaRPr lang="en-US" sz="2800" b="1" dirty="0">
              <a:solidFill>
                <a:srgbClr val="EF307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089C7-FE44-4C59-B842-56C63E5A1C84}"/>
              </a:ext>
            </a:extLst>
          </p:cNvPr>
          <p:cNvSpPr txBox="1"/>
          <p:nvPr/>
        </p:nvSpPr>
        <p:spPr>
          <a:xfrm>
            <a:off x="381000" y="3886200"/>
            <a:ext cx="4229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Diseña un programa que imprima los números del 1 al 10.</a:t>
            </a:r>
            <a:endParaRPr lang="en-US" sz="28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3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E4584-7257-40A5-AC35-5BD44238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3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619BD-038D-4A36-AD25-937925CD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67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F823F-4AC2-4824-81AF-4255512C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00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1EE6-F075-451D-AB2A-7570BC05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Comunes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9055D-5FAB-48FB-8E9B-46B612972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51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D9228-CE29-4F95-8944-F8E79C93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39EEB8-0B86-4257-9C05-7E6F1A11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6A514-E12C-46D6-8E53-E538497D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638800" y="152400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165100" y="39624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EF3078"/>
                </a:solidFill>
              </a:rPr>
              <a:t>Diseña un programa que imprima los números del 1-100</a:t>
            </a:r>
            <a:endParaRPr lang="en-US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635500" y="3847406"/>
            <a:ext cx="6096000" cy="923329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                                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-5029200" y="-2438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10515600" y="-5144195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228600" y="16764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rgbClr val="EF3078"/>
                </a:solidFill>
              </a:rPr>
              <a:t>Diseña un programa que imprima los números del 1-100</a:t>
            </a:r>
            <a:endParaRPr lang="en-US" sz="2400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553688" y="25400"/>
            <a:ext cx="6096000" cy="867929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5C0E6-3486-484F-8E67-3F2F027C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0"/>
            <a:ext cx="1762371" cy="171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78170-4E87-47B4-9346-892B81C4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810000"/>
            <a:ext cx="17623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3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A9E7F-28B8-42E3-B964-E333F066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279900"/>
            <a:ext cx="1981200" cy="22098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CB4BBD-8D49-4F42-BDE2-0F5F81374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26902"/>
            <a:ext cx="4267200" cy="5143796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17FE0BD3-B3B2-4274-A4A8-09F9D6D4125F}"/>
              </a:ext>
            </a:extLst>
          </p:cNvPr>
          <p:cNvSpPr/>
          <p:nvPr/>
        </p:nvSpPr>
        <p:spPr>
          <a:xfrm>
            <a:off x="4648200" y="-292100"/>
            <a:ext cx="6248400" cy="6781800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CD5989-0FFA-4802-A7BF-73F233984927}"/>
              </a:ext>
            </a:extLst>
          </p:cNvPr>
          <p:cNvSpPr/>
          <p:nvPr/>
        </p:nvSpPr>
        <p:spPr>
          <a:xfrm>
            <a:off x="2971800" y="3962400"/>
            <a:ext cx="609600" cy="69668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6D64D8-5B79-4FB7-B8C9-169033BFD8D9}"/>
              </a:ext>
            </a:extLst>
          </p:cNvPr>
          <p:cNvSpPr/>
          <p:nvPr/>
        </p:nvSpPr>
        <p:spPr>
          <a:xfrm>
            <a:off x="3581400" y="3200400"/>
            <a:ext cx="838200" cy="8381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29FEC-0CDC-4F58-87A9-88E974EF0AB6}"/>
              </a:ext>
            </a:extLst>
          </p:cNvPr>
          <p:cNvSpPr txBox="1"/>
          <p:nvPr/>
        </p:nvSpPr>
        <p:spPr>
          <a:xfrm>
            <a:off x="101600" y="368300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s-MX" sz="3200" b="1" dirty="0">
                <a:solidFill>
                  <a:srgbClr val="EF3078"/>
                </a:solidFill>
              </a:rPr>
            </a:br>
            <a:r>
              <a:rPr lang="es-MX" sz="3200" b="1" dirty="0">
                <a:solidFill>
                  <a:srgbClr val="EF3078"/>
                </a:solidFill>
              </a:rPr>
              <a:t>¡Las computadoras son muy buenas para repetir instrucciones al pie de la letra!</a:t>
            </a:r>
            <a:endParaRPr lang="en-US" sz="32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9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E914-9BA7-4E9D-AD9D-76A2CE21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Ciclos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AEFA-A015-43A6-8097-A4F9216D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ciclo es un bloque de instrucciones que van a repetirse, mientras se cumpla una condición.</a:t>
            </a:r>
          </a:p>
          <a:p>
            <a:endParaRPr lang="es-MX" dirty="0"/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EF3078"/>
                </a:solidFill>
              </a:rPr>
              <a:t>Cuerpo del ciclo</a:t>
            </a:r>
            <a:r>
              <a:rPr lang="es-MX" dirty="0"/>
              <a:t>: ¿Qué quiero repetir?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EF3078"/>
                </a:solidFill>
              </a:rPr>
              <a:t>Variables de Control</a:t>
            </a:r>
            <a:r>
              <a:rPr lang="es-MX" dirty="0"/>
              <a:t>: ¿Qué variable va a controlar la repetición?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EF3078"/>
                </a:solidFill>
              </a:rPr>
              <a:t>Condición de Salida</a:t>
            </a:r>
            <a:r>
              <a:rPr lang="es-MX" dirty="0"/>
              <a:t>: ¿Cuántas veces los queremos repetir?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595A-086E-444B-8745-B78C7AE6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 </a:t>
            </a:r>
            <a:r>
              <a:rPr lang="es-MX" dirty="0" err="1"/>
              <a:t>while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84C22-3A65-4209-961F-FE3E34723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E9396-BD73-4DC0-A340-A4F356B3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6731000" cy="2650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D8796-9D38-441E-B543-7C0FE2CB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352800"/>
            <a:ext cx="5706271" cy="23720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D3183C-3DF2-4BD2-81A2-C4EA130EF29E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Sintaxis</a:t>
            </a:r>
            <a:endParaRPr lang="en-US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1963</Words>
  <Application>Microsoft Office PowerPoint</Application>
  <PresentationFormat>Widescreen</PresentationFormat>
  <Paragraphs>220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72</vt:lpstr>
      <vt:lpstr>Arial</vt:lpstr>
      <vt:lpstr>Consolas</vt:lpstr>
      <vt:lpstr>Rubik</vt:lpstr>
      <vt:lpstr>Calibri</vt:lpstr>
      <vt:lpstr>Rokkitt</vt:lpstr>
      <vt:lpstr>Office Theme</vt:lpstr>
      <vt:lpstr>Módulo 7</vt:lpstr>
      <vt:lpstr>Ciclos</vt:lpstr>
      <vt:lpstr>PowerPoint Presentation</vt:lpstr>
      <vt:lpstr>PowerPoint Presentation</vt:lpstr>
      <vt:lpstr>PowerPoint Presentation</vt:lpstr>
      <vt:lpstr>PowerPoint Presentation</vt:lpstr>
      <vt:lpstr>Ciclos</vt:lpstr>
      <vt:lpstr>Ciclos 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Ciclos do-while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Ciclos for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Problemas Comunes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Acosta</cp:lastModifiedBy>
  <cp:revision>76</cp:revision>
  <dcterms:created xsi:type="dcterms:W3CDTF">2020-10-13T14:52:33Z</dcterms:created>
  <dcterms:modified xsi:type="dcterms:W3CDTF">2020-10-22T15:20:12Z</dcterms:modified>
</cp:coreProperties>
</file>